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9113A-506D-46A1-929F-16B5C43A034B}" type="datetimeFigureOut">
              <a:rPr lang="es-ES" smtClean="0"/>
              <a:pPr/>
              <a:t>30/11/2018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27E7D-E78F-4A1C-A8FE-C55E546D52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TECNOLOGIA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HARRISON WHEARTY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PROPIEDADES TECNOLOGICAS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3466728" cy="388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66728"/>
              </a:tblGrid>
              <a:tr h="388640">
                <a:tc>
                  <a:txBody>
                    <a:bodyPr/>
                    <a:lstStyle/>
                    <a:p>
                      <a:r>
                        <a:rPr lang="es-ES" dirty="0" smtClean="0"/>
                        <a:t>DUCTILIDAD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3 Imagen" descr="hilo-cob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564904"/>
            <a:ext cx="2706266" cy="2706266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0" y="1988840"/>
          <a:ext cx="3960440" cy="3657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960440"/>
              </a:tblGrid>
              <a:tr h="0">
                <a:tc>
                  <a:txBody>
                    <a:bodyPr/>
                    <a:lstStyle/>
                    <a:p>
                      <a:r>
                        <a:rPr lang="es-ES" dirty="0" smtClean="0"/>
                        <a:t>MALEABILIDAD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6 Imagen" descr="plancha-de-acero-lis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780928"/>
            <a:ext cx="2564904" cy="2564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PROPIEDADES QUIMICAS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Determinando los cambios que sufren los materiales  en su composición.</a:t>
            </a:r>
          </a:p>
          <a:p>
            <a:r>
              <a:rPr lang="es-ES" dirty="0" smtClean="0"/>
              <a:t>OXIDACIÓN: Esta propiedad indica la facilidad que tiene un material para oxidarse en contacto con el aire.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MATERIALES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67744" y="2276872"/>
          <a:ext cx="13784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MADERA</a:t>
                      </a:r>
                      <a:endParaRPr lang="es-E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652120" y="2276872"/>
          <a:ext cx="11757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79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METALES</a:t>
                      </a:r>
                      <a:endParaRPr lang="es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cxnSp>
        <p:nvCxnSpPr>
          <p:cNvPr id="7" name="6 Conector recto de flecha"/>
          <p:cNvCxnSpPr/>
          <p:nvPr/>
        </p:nvCxnSpPr>
        <p:spPr>
          <a:xfrm>
            <a:off x="5220072" y="1412776"/>
            <a:ext cx="79208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2987824" y="1484784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2267744" y="2636912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1043608" y="3717032"/>
          <a:ext cx="22559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1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FIBRAS DE CELULOSA</a:t>
                      </a:r>
                      <a:endParaRPr lang="es-E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cxnSp>
        <p:nvCxnSpPr>
          <p:cNvPr id="22" name="21 Conector recto de flecha"/>
          <p:cNvCxnSpPr/>
          <p:nvPr/>
        </p:nvCxnSpPr>
        <p:spPr>
          <a:xfrm flipH="1">
            <a:off x="1547664" y="4077072"/>
            <a:ext cx="43204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25 Tabla"/>
          <p:cNvGraphicFramePr>
            <a:graphicFrameLocks noGrp="1"/>
          </p:cNvGraphicFramePr>
          <p:nvPr/>
        </p:nvGraphicFramePr>
        <p:xfrm>
          <a:off x="539552" y="5229200"/>
          <a:ext cx="14036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64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LIGNINA</a:t>
                      </a:r>
                      <a:endParaRPr lang="es-E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cxnSp>
        <p:nvCxnSpPr>
          <p:cNvPr id="28" name="27 Conector recto de flecha"/>
          <p:cNvCxnSpPr/>
          <p:nvPr/>
        </p:nvCxnSpPr>
        <p:spPr>
          <a:xfrm>
            <a:off x="6660232" y="2636912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5868144" y="2636912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40 Tabla"/>
          <p:cNvGraphicFramePr>
            <a:graphicFrameLocks noGrp="1"/>
          </p:cNvGraphicFramePr>
          <p:nvPr/>
        </p:nvGraphicFramePr>
        <p:xfrm>
          <a:off x="5148064" y="3429000"/>
          <a:ext cx="11757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79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FERRICOS</a:t>
                      </a:r>
                      <a:endParaRPr lang="es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41 Tabla"/>
          <p:cNvGraphicFramePr>
            <a:graphicFrameLocks noGrp="1"/>
          </p:cNvGraphicFramePr>
          <p:nvPr/>
        </p:nvGraphicFramePr>
        <p:xfrm>
          <a:off x="6588224" y="3212976"/>
          <a:ext cx="1535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 FERRICOS</a:t>
                      </a:r>
                      <a:endParaRPr lang="es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 descr="FI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1686" y="0"/>
            <a:ext cx="919568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TEMA 1.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556792"/>
            <a:ext cx="7283152" cy="820688"/>
          </a:xfrm>
        </p:spPr>
        <p:txBody>
          <a:bodyPr/>
          <a:lstStyle/>
          <a:p>
            <a:pPr algn="ctr">
              <a:buNone/>
            </a:pPr>
            <a:r>
              <a:rPr lang="es-ES" dirty="0" smtClean="0">
                <a:solidFill>
                  <a:schemeClr val="accent5"/>
                </a:solidFill>
              </a:rPr>
              <a:t>MATERIALES DEL DIBUJO</a:t>
            </a:r>
            <a:endParaRPr lang="es-ES" dirty="0">
              <a:solidFill>
                <a:schemeClr val="accent5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348881"/>
          <a:ext cx="10801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LAPICES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27584" y="4077072"/>
          <a:ext cx="14401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360040">
                <a:tc>
                  <a:txBody>
                    <a:bodyPr/>
                    <a:lstStyle/>
                    <a:p>
                      <a:r>
                        <a:rPr lang="es-ES" dirty="0" smtClean="0"/>
                        <a:t>BLANDOS</a:t>
                      </a:r>
                    </a:p>
                    <a:p>
                      <a:r>
                        <a:rPr lang="es-ES" dirty="0" smtClean="0"/>
                        <a:t>DUROS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6 Conector recto de flecha"/>
          <p:cNvCxnSpPr/>
          <p:nvPr/>
        </p:nvCxnSpPr>
        <p:spPr>
          <a:xfrm>
            <a:off x="1403648" y="28529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2987824" y="2420888"/>
          <a:ext cx="1800200" cy="37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375816">
                <a:tc>
                  <a:txBody>
                    <a:bodyPr/>
                    <a:lstStyle/>
                    <a:p>
                      <a:r>
                        <a:rPr lang="es-ES" dirty="0" smtClean="0"/>
                        <a:t>PAPEL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5508104" y="2420888"/>
          <a:ext cx="2592288" cy="43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</a:tblGrid>
              <a:tr h="437767">
                <a:tc>
                  <a:txBody>
                    <a:bodyPr/>
                    <a:lstStyle/>
                    <a:p>
                      <a:r>
                        <a:rPr lang="es-ES" dirty="0" smtClean="0"/>
                        <a:t>REGLA GRADUADA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12 Imagen" descr="REG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365104"/>
            <a:ext cx="2797920" cy="1584174"/>
          </a:xfrm>
          <a:prstGeom prst="rect">
            <a:avLst/>
          </a:prstGeom>
        </p:spPr>
      </p:pic>
      <p:cxnSp>
        <p:nvCxnSpPr>
          <p:cNvPr id="15" name="14 Conector recto de flecha"/>
          <p:cNvCxnSpPr/>
          <p:nvPr/>
        </p:nvCxnSpPr>
        <p:spPr>
          <a:xfrm>
            <a:off x="6660232" y="2852936"/>
            <a:ext cx="14401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accent6"/>
                </a:solidFill>
              </a:rPr>
              <a:t>TEMA 2 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4400" dirty="0" smtClean="0"/>
              <a:t>LOS MATERIALES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TIPOS DE MATERIALES </a:t>
            </a:r>
            <a:endParaRPr lang="es-E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43808" y="2060848"/>
          <a:ext cx="2520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</a:tblGrid>
              <a:tr h="298832">
                <a:tc>
                  <a:txBody>
                    <a:bodyPr/>
                    <a:lstStyle/>
                    <a:p>
                      <a:r>
                        <a:rPr lang="es-ES" dirty="0" smtClean="0"/>
                        <a:t>MATERIAS</a:t>
                      </a:r>
                      <a:r>
                        <a:rPr lang="es-ES" baseline="0" dirty="0" smtClean="0"/>
                        <a:t> PRIMAS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6" y="364502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VEGETALES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203848" y="3645024"/>
          <a:ext cx="15841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210944">
                <a:tc>
                  <a:txBody>
                    <a:bodyPr/>
                    <a:lstStyle/>
                    <a:p>
                      <a:r>
                        <a:rPr lang="es-ES" dirty="0" smtClean="0"/>
                        <a:t>ANIMALES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292080" y="3717032"/>
          <a:ext cx="165618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288032">
                <a:tc>
                  <a:txBody>
                    <a:bodyPr/>
                    <a:lstStyle/>
                    <a:p>
                      <a:r>
                        <a:rPr lang="es-ES" dirty="0" smtClean="0"/>
                        <a:t>MINERALES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3923928" y="256490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5148064" y="2564904"/>
            <a:ext cx="86409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2339752" y="2564904"/>
            <a:ext cx="576064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9 Imagen" descr="algod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365104"/>
            <a:ext cx="1103534" cy="715913"/>
          </a:xfrm>
          <a:prstGeom prst="rect">
            <a:avLst/>
          </a:prstGeom>
        </p:spPr>
      </p:pic>
      <p:pic>
        <p:nvPicPr>
          <p:cNvPr id="11" name="10 Imagen" descr="made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077072"/>
            <a:ext cx="1080120" cy="1327005"/>
          </a:xfrm>
          <a:prstGeom prst="rect">
            <a:avLst/>
          </a:prstGeom>
        </p:spPr>
      </p:pic>
      <p:pic>
        <p:nvPicPr>
          <p:cNvPr id="13" name="12 Imagen" descr="corch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5589240"/>
            <a:ext cx="1381696" cy="847448"/>
          </a:xfrm>
          <a:prstGeom prst="rect">
            <a:avLst/>
          </a:prstGeom>
        </p:spPr>
      </p:pic>
      <p:pic>
        <p:nvPicPr>
          <p:cNvPr id="14" name="13 Imagen" descr="la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4077072"/>
            <a:ext cx="1215579" cy="1215579"/>
          </a:xfrm>
          <a:prstGeom prst="rect">
            <a:avLst/>
          </a:prstGeom>
        </p:spPr>
      </p:pic>
      <p:pic>
        <p:nvPicPr>
          <p:cNvPr id="15" name="14 Imagen" descr="se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5157192"/>
            <a:ext cx="1374800" cy="1374800"/>
          </a:xfrm>
          <a:prstGeom prst="rect">
            <a:avLst/>
          </a:prstGeom>
        </p:spPr>
      </p:pic>
      <p:pic>
        <p:nvPicPr>
          <p:cNvPr id="16" name="15 Imagen" descr="aren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8104" y="4149080"/>
            <a:ext cx="1307309" cy="980727"/>
          </a:xfrm>
          <a:prstGeom prst="rect">
            <a:avLst/>
          </a:prstGeom>
        </p:spPr>
      </p:pic>
      <p:pic>
        <p:nvPicPr>
          <p:cNvPr id="18" name="17 Imagen" descr="pretrole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6096" y="5517232"/>
            <a:ext cx="1656184" cy="931604"/>
          </a:xfrm>
          <a:prstGeom prst="rect">
            <a:avLst/>
          </a:prstGeom>
        </p:spPr>
      </p:pic>
      <p:pic>
        <p:nvPicPr>
          <p:cNvPr id="19" name="18 Imagen" descr="cobr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2280" y="4221088"/>
            <a:ext cx="1789212" cy="1011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accent5"/>
                </a:solidFill>
              </a:rPr>
              <a:t>PROPIEDADES DE LOS MATERIALES</a:t>
            </a:r>
            <a:endParaRPr lang="es-ES" dirty="0">
              <a:solidFill>
                <a:schemeClr val="accent5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238660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</a:tblGrid>
              <a:tr h="316632">
                <a:tc>
                  <a:txBody>
                    <a:bodyPr/>
                    <a:lstStyle/>
                    <a:p>
                      <a:r>
                        <a:rPr lang="es-ES" dirty="0" smtClean="0"/>
                        <a:t>PROPIEDADES FISICAS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499992" y="1556792"/>
          <a:ext cx="2880320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PROPIEDADES ELECTRICAS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987824" y="2348880"/>
          <a:ext cx="2903984" cy="3708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0398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PROPIEDADES TERMICAS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004048" y="3068960"/>
          <a:ext cx="3024336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PROPIEDADES OPTICAS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67544" y="3284984"/>
          <a:ext cx="2975992" cy="3657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975992"/>
              </a:tblGrid>
              <a:tr h="298832">
                <a:tc>
                  <a:txBody>
                    <a:bodyPr/>
                    <a:lstStyle/>
                    <a:p>
                      <a:r>
                        <a:rPr lang="es-ES" dirty="0" smtClean="0"/>
                        <a:t>PROPIEDADES</a:t>
                      </a:r>
                      <a:r>
                        <a:rPr lang="es-ES" baseline="0" dirty="0" smtClean="0"/>
                        <a:t> MECANICAS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995936" y="4005064"/>
          <a:ext cx="3096344" cy="3657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096344"/>
              </a:tblGrid>
              <a:tr h="288032">
                <a:tc>
                  <a:txBody>
                    <a:bodyPr/>
                    <a:lstStyle/>
                    <a:p>
                      <a:r>
                        <a:rPr lang="es-ES" dirty="0" smtClean="0"/>
                        <a:t>PROPIEDADES TECNOLOGICAS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5724128" y="4581128"/>
          <a:ext cx="3096344" cy="3708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09634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PROPIEDADES QUIMICAS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043608" y="4005064"/>
          <a:ext cx="1463824" cy="3657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63824"/>
              </a:tblGrid>
              <a:tr h="303808">
                <a:tc>
                  <a:txBody>
                    <a:bodyPr/>
                    <a:lstStyle/>
                    <a:p>
                      <a:r>
                        <a:rPr lang="es-ES" dirty="0" smtClean="0"/>
                        <a:t>OXIDACION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331640" y="4869160"/>
          <a:ext cx="2952328" cy="3708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5232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PROPIEDADES ECOLOGICAS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PROPIEDADES ELECTRICAS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MATERIALES CONDUCTORES:</a:t>
            </a:r>
            <a:r>
              <a:rPr lang="es-ES" dirty="0" smtClean="0"/>
              <a:t> son los que conducen la electricidad.</a:t>
            </a:r>
          </a:p>
          <a:p>
            <a:pPr>
              <a:buNone/>
            </a:pPr>
            <a:r>
              <a:rPr lang="es-ES" dirty="0" smtClean="0"/>
              <a:t>EJEMPLO: cobre, acero, oro, aluminio…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MATERIALES AISLANTES:</a:t>
            </a:r>
            <a:r>
              <a:rPr lang="es-ES" dirty="0" smtClean="0"/>
              <a:t> Son los que no conducen la electricidad.</a:t>
            </a:r>
          </a:p>
          <a:p>
            <a:pPr>
              <a:buNone/>
            </a:pPr>
            <a:r>
              <a:rPr lang="es-ES" dirty="0" smtClean="0"/>
              <a:t>EJEMPLO: </a:t>
            </a:r>
            <a:r>
              <a:rPr lang="es-ES" dirty="0" err="1" smtClean="0"/>
              <a:t>Plastico</a:t>
            </a:r>
            <a:r>
              <a:rPr lang="es-ES" dirty="0" smtClean="0"/>
              <a:t>, madera, vidrio y </a:t>
            </a:r>
            <a:r>
              <a:rPr lang="es-ES" dirty="0" err="1" smtClean="0"/>
              <a:t>ceramica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PROPIEDADES TERMICAS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CONDUCTORES TERMICOS: </a:t>
            </a:r>
            <a:r>
              <a:rPr lang="es-ES" dirty="0" smtClean="0"/>
              <a:t>Conducen el calor.</a:t>
            </a:r>
          </a:p>
          <a:p>
            <a:pPr>
              <a:buNone/>
            </a:pPr>
            <a:r>
              <a:rPr lang="es-ES" dirty="0" smtClean="0"/>
              <a:t>EJEMPLO: Acero, cobre, oro, plata y vidrio.</a:t>
            </a:r>
          </a:p>
          <a:p>
            <a:r>
              <a:rPr lang="es-ES" b="1" dirty="0" smtClean="0"/>
              <a:t>AISLANTES TERMICOS: </a:t>
            </a:r>
            <a:r>
              <a:rPr lang="es-ES" dirty="0" smtClean="0"/>
              <a:t>Los que no conducen el calor.</a:t>
            </a:r>
          </a:p>
          <a:p>
            <a:pPr>
              <a:buNone/>
            </a:pPr>
            <a:r>
              <a:rPr lang="es-ES" dirty="0" smtClean="0"/>
              <a:t>EJEMPLO: Plásticos, madera, </a:t>
            </a:r>
            <a:r>
              <a:rPr lang="es-ES" dirty="0" err="1" smtClean="0"/>
              <a:t>ceramica</a:t>
            </a:r>
            <a:r>
              <a:rPr lang="es-ES" dirty="0" smtClean="0"/>
              <a:t>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PROPIEDADES OPTICAS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TRANSPARENTES: </a:t>
            </a:r>
            <a:r>
              <a:rPr lang="es-ES" dirty="0" smtClean="0"/>
              <a:t>Vidrio y algunos </a:t>
            </a:r>
            <a:r>
              <a:rPr lang="es-ES" dirty="0" err="1" smtClean="0"/>
              <a:t>plasticos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TRASLUCIDOS: </a:t>
            </a:r>
            <a:r>
              <a:rPr lang="es-ES" dirty="0" smtClean="0"/>
              <a:t>Papel de </a:t>
            </a:r>
            <a:r>
              <a:rPr lang="es-ES" dirty="0" err="1" smtClean="0"/>
              <a:t>cebolla,telas</a:t>
            </a:r>
            <a:r>
              <a:rPr lang="es-ES" dirty="0" smtClean="0"/>
              <a:t>…</a:t>
            </a:r>
          </a:p>
          <a:p>
            <a:r>
              <a:rPr lang="es-ES" b="1" dirty="0" smtClean="0"/>
              <a:t>OPACOS: </a:t>
            </a:r>
            <a:r>
              <a:rPr lang="es-ES" dirty="0" smtClean="0"/>
              <a:t>Acero, madera…</a:t>
            </a:r>
          </a:p>
          <a:p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PROPIEDADES MECANICAS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03848" y="1988840"/>
          <a:ext cx="1728192" cy="43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437768">
                <a:tc>
                  <a:txBody>
                    <a:bodyPr/>
                    <a:lstStyle/>
                    <a:p>
                      <a:r>
                        <a:rPr lang="es-ES" dirty="0" smtClean="0"/>
                        <a:t>DUREZA</a:t>
                      </a:r>
                      <a:endParaRPr lang="es-E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148064" y="2420888"/>
          <a:ext cx="1512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FRAGILIDAD</a:t>
                      </a:r>
                      <a:endParaRPr lang="es-E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63688" y="2708920"/>
          <a:ext cx="1584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TENACIDAD</a:t>
                      </a:r>
                      <a:endParaRPr lang="es-E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707904" y="3284984"/>
          <a:ext cx="27363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RESISTENCIA MECANICA</a:t>
                      </a:r>
                      <a:endParaRPr lang="es-E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051720" y="4005064"/>
          <a:ext cx="1584176" cy="37084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ELASTICIDAD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355976" y="4437112"/>
          <a:ext cx="1656184" cy="37084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PLASTICIDAD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206</Words>
  <Application>Microsoft Office PowerPoint</Application>
  <PresentationFormat>Presentación en pantalla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TECNOLOGIA</vt:lpstr>
      <vt:lpstr>TEMA 1.</vt:lpstr>
      <vt:lpstr>TEMA 2 </vt:lpstr>
      <vt:lpstr>TIPOS DE MATERIALES </vt:lpstr>
      <vt:lpstr>PROPIEDADES DE LOS MATERIALES</vt:lpstr>
      <vt:lpstr>PROPIEDADES ELECTRICAS</vt:lpstr>
      <vt:lpstr>PROPIEDADES TERMICAS</vt:lpstr>
      <vt:lpstr>PROPIEDADES OPTICAS</vt:lpstr>
      <vt:lpstr>PROPIEDADES MECANICAS</vt:lpstr>
      <vt:lpstr>PROPIEDADES TECNOLOGICAS</vt:lpstr>
      <vt:lpstr>PROPIEDADES QUIMICAS</vt:lpstr>
      <vt:lpstr>MATERIALES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</dc:title>
  <dc:creator>A15</dc:creator>
  <cp:lastModifiedBy>A15</cp:lastModifiedBy>
  <cp:revision>21</cp:revision>
  <dcterms:created xsi:type="dcterms:W3CDTF">2018-11-19T10:07:44Z</dcterms:created>
  <dcterms:modified xsi:type="dcterms:W3CDTF">2018-11-30T09:09:53Z</dcterms:modified>
</cp:coreProperties>
</file>