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BDBA639-2A71-4A60-A71A-FF1836F546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E208A8B-5EBD-4532-BE72-26414FA7C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11" name="Freeform 5">
              <a:extLst>
                <a:ext uri="{FF2B5EF4-FFF2-40B4-BE49-F238E27FC236}">
                  <a16:creationId xmlns:a16="http://schemas.microsoft.com/office/drawing/2014/main" id="{15D09196-B338-4AB5-A71B-CFD5FFCA62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50B4463-128A-4677-A285-C017E6C543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D9B95CD-F023-4DFA-9678-1E02713F74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1DDF47A8-BE7B-43F3-A500-F5A4656D83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2DD394DE-76FB-42F8-85F2-FD436F4232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B95F2EFB-87E6-4400-AAF3-7EB8B4F15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1D463476-2BC7-418C-9D6F-51444B11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24011122-2495-478A-81BF-ABBDEA1DA8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C79E87C5-E5B3-476B-B539-FC9CF4A33B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956029CA-2B38-434D-9044-5FF3A1ECD1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9514CFB6-E8DB-43DC-B1CD-9CC2D4B276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BD8C1FC8-E550-45BE-9F30-822BAB3781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D1646B5D-A7B7-41EC-9591-0E0C0F4F94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E2118E93-481E-4843-987E-378187AA37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77038464-F4E2-47EC-A87F-18469191E3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FB3BBEB1-E146-408F-95B7-EE2F269D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C765B285-56EC-47FC-B116-274EBBD61A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CB4A6191-6913-42EA-905E-8A174AE2C9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8ADEEF92-F481-475A-845C-5E940F0D55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9C506D7-84CB-4057-A44A-465313E78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2173916" y="2448612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7842FC68-61FD-4700-8A22-BB8B07188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54579" y="691977"/>
            <a:ext cx="7761923" cy="5343064"/>
          </a:xfrm>
          <a:custGeom>
            <a:avLst/>
            <a:gdLst>
              <a:gd name="connsiteX0" fmla="*/ 0 w 6428838"/>
              <a:gd name="connsiteY0" fmla="*/ 2579031 h 5158062"/>
              <a:gd name="connsiteX1" fmla="*/ 3214419 w 6428838"/>
              <a:gd name="connsiteY1" fmla="*/ 0 h 5158062"/>
              <a:gd name="connsiteX2" fmla="*/ 6428838 w 6428838"/>
              <a:gd name="connsiteY2" fmla="*/ 2579031 h 5158062"/>
              <a:gd name="connsiteX3" fmla="*/ 3214419 w 6428838"/>
              <a:gd name="connsiteY3" fmla="*/ 5158062 h 5158062"/>
              <a:gd name="connsiteX4" fmla="*/ 0 w 6428838"/>
              <a:gd name="connsiteY4" fmla="*/ 2579031 h 5158062"/>
              <a:gd name="connsiteX0" fmla="*/ 3321 w 6432159"/>
              <a:gd name="connsiteY0" fmla="*/ 2647125 h 5226156"/>
              <a:gd name="connsiteX1" fmla="*/ 2789723 w 6432159"/>
              <a:gd name="connsiteY1" fmla="*/ 0 h 5226156"/>
              <a:gd name="connsiteX2" fmla="*/ 6432159 w 6432159"/>
              <a:gd name="connsiteY2" fmla="*/ 2647125 h 5226156"/>
              <a:gd name="connsiteX3" fmla="*/ 3217740 w 6432159"/>
              <a:gd name="connsiteY3" fmla="*/ 5226156 h 5226156"/>
              <a:gd name="connsiteX4" fmla="*/ 3321 w 6432159"/>
              <a:gd name="connsiteY4" fmla="*/ 2647125 h 5226156"/>
              <a:gd name="connsiteX0" fmla="*/ 1953 w 6566979"/>
              <a:gd name="connsiteY0" fmla="*/ 2695803 h 5226224"/>
              <a:gd name="connsiteX1" fmla="*/ 2924543 w 6566979"/>
              <a:gd name="connsiteY1" fmla="*/ 39 h 5226224"/>
              <a:gd name="connsiteX2" fmla="*/ 6566979 w 6566979"/>
              <a:gd name="connsiteY2" fmla="*/ 2647164 h 5226224"/>
              <a:gd name="connsiteX3" fmla="*/ 3352560 w 6566979"/>
              <a:gd name="connsiteY3" fmla="*/ 5226195 h 5226224"/>
              <a:gd name="connsiteX4" fmla="*/ 1953 w 6566979"/>
              <a:gd name="connsiteY4" fmla="*/ 2695803 h 5226224"/>
              <a:gd name="connsiteX0" fmla="*/ 8982 w 6574008"/>
              <a:gd name="connsiteY0" fmla="*/ 2695803 h 5226313"/>
              <a:gd name="connsiteX1" fmla="*/ 2931572 w 6574008"/>
              <a:gd name="connsiteY1" fmla="*/ 39 h 5226313"/>
              <a:gd name="connsiteX2" fmla="*/ 6574008 w 6574008"/>
              <a:gd name="connsiteY2" fmla="*/ 2647164 h 5226313"/>
              <a:gd name="connsiteX3" fmla="*/ 3359589 w 6574008"/>
              <a:gd name="connsiteY3" fmla="*/ 5226195 h 5226313"/>
              <a:gd name="connsiteX4" fmla="*/ 8982 w 6574008"/>
              <a:gd name="connsiteY4" fmla="*/ 2695803 h 5226313"/>
              <a:gd name="connsiteX0" fmla="*/ 11929 w 6576955"/>
              <a:gd name="connsiteY0" fmla="*/ 2695953 h 5226463"/>
              <a:gd name="connsiteX1" fmla="*/ 2934519 w 6576955"/>
              <a:gd name="connsiteY1" fmla="*/ 189 h 5226463"/>
              <a:gd name="connsiteX2" fmla="*/ 6576955 w 6576955"/>
              <a:gd name="connsiteY2" fmla="*/ 2647314 h 5226463"/>
              <a:gd name="connsiteX3" fmla="*/ 3362536 w 6576955"/>
              <a:gd name="connsiteY3" fmla="*/ 5226345 h 5226463"/>
              <a:gd name="connsiteX4" fmla="*/ 11929 w 6576955"/>
              <a:gd name="connsiteY4" fmla="*/ 2695953 h 5226463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47356"/>
              <a:gd name="connsiteX1" fmla="*/ 2931852 w 6963394"/>
              <a:gd name="connsiteY1" fmla="*/ 10033 h 5247356"/>
              <a:gd name="connsiteX2" fmla="*/ 6963394 w 6963394"/>
              <a:gd name="connsiteY2" fmla="*/ 3318639 h 5247356"/>
              <a:gd name="connsiteX3" fmla="*/ 3359869 w 6963394"/>
              <a:gd name="connsiteY3" fmla="*/ 5236189 h 5247356"/>
              <a:gd name="connsiteX4" fmla="*/ 9262 w 6963394"/>
              <a:gd name="connsiteY4" fmla="*/ 2705797 h 5247356"/>
              <a:gd name="connsiteX0" fmla="*/ 9262 w 6963394"/>
              <a:gd name="connsiteY0" fmla="*/ 2705797 h 5292159"/>
              <a:gd name="connsiteX1" fmla="*/ 2931852 w 6963394"/>
              <a:gd name="connsiteY1" fmla="*/ 10033 h 5292159"/>
              <a:gd name="connsiteX2" fmla="*/ 6963394 w 6963394"/>
              <a:gd name="connsiteY2" fmla="*/ 3318639 h 5292159"/>
              <a:gd name="connsiteX3" fmla="*/ 3359869 w 6963394"/>
              <a:gd name="connsiteY3" fmla="*/ 5236189 h 5292159"/>
              <a:gd name="connsiteX4" fmla="*/ 9262 w 6963394"/>
              <a:gd name="connsiteY4" fmla="*/ 2705797 h 5292159"/>
              <a:gd name="connsiteX0" fmla="*/ 9262 w 6963394"/>
              <a:gd name="connsiteY0" fmla="*/ 2705797 h 5259961"/>
              <a:gd name="connsiteX1" fmla="*/ 2931852 w 6963394"/>
              <a:gd name="connsiteY1" fmla="*/ 10033 h 5259961"/>
              <a:gd name="connsiteX2" fmla="*/ 6963394 w 6963394"/>
              <a:gd name="connsiteY2" fmla="*/ 3318639 h 5259961"/>
              <a:gd name="connsiteX3" fmla="*/ 3359869 w 6963394"/>
              <a:gd name="connsiteY3" fmla="*/ 5236189 h 5259961"/>
              <a:gd name="connsiteX4" fmla="*/ 9262 w 6963394"/>
              <a:gd name="connsiteY4" fmla="*/ 2705797 h 5259961"/>
              <a:gd name="connsiteX0" fmla="*/ 9557 w 7352795"/>
              <a:gd name="connsiteY0" fmla="*/ 2707501 h 5252013"/>
              <a:gd name="connsiteX1" fmla="*/ 2932147 w 7352795"/>
              <a:gd name="connsiteY1" fmla="*/ 11737 h 5252013"/>
              <a:gd name="connsiteX2" fmla="*/ 7352795 w 7352795"/>
              <a:gd name="connsiteY2" fmla="*/ 3378709 h 5252013"/>
              <a:gd name="connsiteX3" fmla="*/ 3360164 w 7352795"/>
              <a:gd name="connsiteY3" fmla="*/ 5237893 h 5252013"/>
              <a:gd name="connsiteX4" fmla="*/ 9557 w 7352795"/>
              <a:gd name="connsiteY4" fmla="*/ 2707501 h 5252013"/>
              <a:gd name="connsiteX0" fmla="*/ 8078 w 7789061"/>
              <a:gd name="connsiteY0" fmla="*/ 2744796 h 5249051"/>
              <a:gd name="connsiteX1" fmla="*/ 3368413 w 7789061"/>
              <a:gd name="connsiteY1" fmla="*/ 10121 h 5249051"/>
              <a:gd name="connsiteX2" fmla="*/ 7789061 w 7789061"/>
              <a:gd name="connsiteY2" fmla="*/ 3377093 h 5249051"/>
              <a:gd name="connsiteX3" fmla="*/ 3796430 w 7789061"/>
              <a:gd name="connsiteY3" fmla="*/ 5236277 h 5249051"/>
              <a:gd name="connsiteX4" fmla="*/ 8078 w 7789061"/>
              <a:gd name="connsiteY4" fmla="*/ 2744796 h 5249051"/>
              <a:gd name="connsiteX0" fmla="*/ 8078 w 7789061"/>
              <a:gd name="connsiteY0" fmla="*/ 2744796 h 5271741"/>
              <a:gd name="connsiteX1" fmla="*/ 3368413 w 7789061"/>
              <a:gd name="connsiteY1" fmla="*/ 10121 h 5271741"/>
              <a:gd name="connsiteX2" fmla="*/ 7789061 w 7789061"/>
              <a:gd name="connsiteY2" fmla="*/ 3377093 h 5271741"/>
              <a:gd name="connsiteX3" fmla="*/ 3796430 w 7789061"/>
              <a:gd name="connsiteY3" fmla="*/ 5236277 h 5271741"/>
              <a:gd name="connsiteX4" fmla="*/ 8078 w 7789061"/>
              <a:gd name="connsiteY4" fmla="*/ 2744796 h 5271741"/>
              <a:gd name="connsiteX0" fmla="*/ 1055 w 7782038"/>
              <a:gd name="connsiteY0" fmla="*/ 2738806 h 5438018"/>
              <a:gd name="connsiteX1" fmla="*/ 3361390 w 7782038"/>
              <a:gd name="connsiteY1" fmla="*/ 4131 h 5438018"/>
              <a:gd name="connsiteX2" fmla="*/ 7782038 w 7782038"/>
              <a:gd name="connsiteY2" fmla="*/ 3371103 h 5438018"/>
              <a:gd name="connsiteX3" fmla="*/ 3692130 w 7782038"/>
              <a:gd name="connsiteY3" fmla="*/ 5415113 h 5438018"/>
              <a:gd name="connsiteX4" fmla="*/ 1055 w 7782038"/>
              <a:gd name="connsiteY4" fmla="*/ 2738806 h 5438018"/>
              <a:gd name="connsiteX0" fmla="*/ 28883 w 7809866"/>
              <a:gd name="connsiteY0" fmla="*/ 2742147 h 5441359"/>
              <a:gd name="connsiteX1" fmla="*/ 3389218 w 7809866"/>
              <a:gd name="connsiteY1" fmla="*/ 7472 h 5441359"/>
              <a:gd name="connsiteX2" fmla="*/ 7809866 w 7809866"/>
              <a:gd name="connsiteY2" fmla="*/ 3374444 h 5441359"/>
              <a:gd name="connsiteX3" fmla="*/ 3719958 w 7809866"/>
              <a:gd name="connsiteY3" fmla="*/ 5418454 h 5441359"/>
              <a:gd name="connsiteX4" fmla="*/ 28883 w 7809866"/>
              <a:gd name="connsiteY4" fmla="*/ 2742147 h 5441359"/>
              <a:gd name="connsiteX0" fmla="*/ 36549 w 7817532"/>
              <a:gd name="connsiteY0" fmla="*/ 2751085 h 5450297"/>
              <a:gd name="connsiteX1" fmla="*/ 3396884 w 7817532"/>
              <a:gd name="connsiteY1" fmla="*/ 16410 h 5450297"/>
              <a:gd name="connsiteX2" fmla="*/ 7817532 w 7817532"/>
              <a:gd name="connsiteY2" fmla="*/ 3383382 h 5450297"/>
              <a:gd name="connsiteX3" fmla="*/ 3727624 w 7817532"/>
              <a:gd name="connsiteY3" fmla="*/ 5427392 h 5450297"/>
              <a:gd name="connsiteX4" fmla="*/ 36549 w 7817532"/>
              <a:gd name="connsiteY4" fmla="*/ 2751085 h 545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17532" h="5450297">
                <a:moveTo>
                  <a:pt x="36549" y="2751085"/>
                </a:moveTo>
                <a:cubicBezTo>
                  <a:pt x="-281221" y="925127"/>
                  <a:pt x="1526121" y="-147339"/>
                  <a:pt x="3396884" y="16410"/>
                </a:cubicBezTo>
                <a:cubicBezTo>
                  <a:pt x="5267647" y="180159"/>
                  <a:pt x="7817532" y="1453184"/>
                  <a:pt x="7817532" y="3383382"/>
                </a:cubicBezTo>
                <a:cubicBezTo>
                  <a:pt x="7700800" y="5342763"/>
                  <a:pt x="5024455" y="5532775"/>
                  <a:pt x="3727624" y="5427392"/>
                </a:cubicBezTo>
                <a:cubicBezTo>
                  <a:pt x="2430794" y="5322009"/>
                  <a:pt x="354319" y="4577043"/>
                  <a:pt x="36549" y="2751085"/>
                </a:cubicBezTo>
                <a:close/>
              </a:path>
            </a:pathLst>
          </a:custGeom>
          <a:ln w="152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83B576C7-5746-5943-B24F-1F5FF3DE7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16277" y="2061838"/>
            <a:ext cx="6959446" cy="1662475"/>
          </a:xfrm>
        </p:spPr>
        <p:txBody>
          <a:bodyPr>
            <a:normAutofit/>
          </a:bodyPr>
          <a:lstStyle/>
          <a:p>
            <a:r>
              <a:rPr lang="es-ES" sz="4800"/>
              <a:t>Las problems de la technologia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CD5E07D-E291-C346-A28E-E956A1EB9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8938" y="3783690"/>
            <a:ext cx="5414125" cy="1196717"/>
          </a:xfrm>
        </p:spPr>
        <p:txBody>
          <a:bodyPr>
            <a:normAutofit/>
          </a:bodyPr>
          <a:lstStyle/>
          <a:p>
            <a:r>
              <a:rPr lang="es-ES" sz="2000"/>
              <a:t>Trabajo hecho por Harrison whearty</a:t>
            </a:r>
          </a:p>
        </p:txBody>
      </p:sp>
    </p:spTree>
    <p:extLst>
      <p:ext uri="{BB962C8B-B14F-4D97-AF65-F5344CB8AC3E}">
        <p14:creationId xmlns:p14="http://schemas.microsoft.com/office/powerpoint/2010/main" val="2210847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D1168-A806-6A4C-83C9-CDBF921B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1.Ignorando la Vida real </a:t>
            </a:r>
          </a:p>
        </p:txBody>
      </p:sp>
      <p:pic>
        <p:nvPicPr>
          <p:cNvPr id="5" name="Picture 5" descr="A person holding a cell phone&#10;&#10;Description generated with high confidence">
            <a:extLst>
              <a:ext uri="{FF2B5EF4-FFF2-40B4-BE49-F238E27FC236}">
                <a16:creationId xmlns:a16="http://schemas.microsoft.com/office/drawing/2014/main" id="{60869A88-1D4B-473E-90B4-7FB6045F654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6209" y="1098545"/>
            <a:ext cx="5690199" cy="4370357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CB198F5F-F2EA-1F4D-AE34-17B5CEA65A3E}"/>
              </a:ext>
            </a:extLst>
          </p:cNvPr>
          <p:cNvSpPr txBox="1"/>
          <p:nvPr/>
        </p:nvSpPr>
        <p:spPr>
          <a:xfrm>
            <a:off x="5181600" y="252253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2318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4A3C8-35F1-40E3-B886-B8361067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2.adicciones de la 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technologia</a:t>
            </a:r>
            <a:r>
              <a:rPr lang="en-US" dirty="0">
                <a:cs typeface="Calibri Light"/>
              </a:rPr>
              <a:t> </a:t>
            </a:r>
          </a:p>
        </p:txBody>
      </p:sp>
      <p:pic>
        <p:nvPicPr>
          <p:cNvPr id="5" name="Picture 5" descr="A person using a computer&#10;&#10;Description generated with very high confidence">
            <a:extLst>
              <a:ext uri="{FF2B5EF4-FFF2-40B4-BE49-F238E27FC236}">
                <a16:creationId xmlns:a16="http://schemas.microsoft.com/office/drawing/2014/main" id="{1D9CAB19-2C41-400C-B0F0-14ED578F0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09983" y="1074641"/>
            <a:ext cx="6275035" cy="470627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9E482-0380-4E5E-AF04-2A6DE5932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703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2D80A6-9F9B-4A67-B593-D11C4C825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3.las 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consecuencias</a:t>
            </a:r>
            <a:r>
              <a:rPr lang="en-US" dirty="0">
                <a:cs typeface="Calibri Light"/>
              </a:rPr>
              <a:t> de la </a:t>
            </a:r>
            <a:r>
              <a:rPr lang="en-US" dirty="0" err="1">
                <a:cs typeface="Calibri Light"/>
              </a:rPr>
              <a:t>technologia</a:t>
            </a:r>
          </a:p>
        </p:txBody>
      </p:sp>
      <p:pic>
        <p:nvPicPr>
          <p:cNvPr id="5" name="Picture 5" descr="A picture containing indoor, sitting, laptop, person&#10;&#10;Description generated with very high confidence">
            <a:extLst>
              <a:ext uri="{FF2B5EF4-FFF2-40B4-BE49-F238E27FC236}">
                <a16:creationId xmlns:a16="http://schemas.microsoft.com/office/drawing/2014/main" id="{3121E21C-4706-401D-A326-5770D613812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945986" y="1122975"/>
            <a:ext cx="2619375" cy="1743075"/>
          </a:xfrm>
          <a:prstGeom prst="rect">
            <a:avLst/>
          </a:prstGeom>
        </p:spPr>
      </p:pic>
      <p:pic>
        <p:nvPicPr>
          <p:cNvPr id="7" name="Picture 7" descr="A close up of a person&#10;&#10;Description generated with very high confidence">
            <a:extLst>
              <a:ext uri="{FF2B5EF4-FFF2-40B4-BE49-F238E27FC236}">
                <a16:creationId xmlns:a16="http://schemas.microsoft.com/office/drawing/2014/main" id="{FD803233-D764-4BD7-ACC6-36E046A8B29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665401" y="3672162"/>
            <a:ext cx="3178115" cy="238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57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44631-3610-4DA6-A6D8-38A8EAA0F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4216" y="723259"/>
            <a:ext cx="5490224" cy="3199011"/>
          </a:xfrm>
        </p:spPr>
        <p:txBody>
          <a:bodyPr>
            <a:normAutofit/>
          </a:bodyPr>
          <a:lstStyle/>
          <a:p>
            <a:r>
              <a:rPr lang="en-US" dirty="0" err="1">
                <a:cs typeface="Calibri Light"/>
              </a:rPr>
              <a:t>Hecho</a:t>
            </a:r>
            <a:r>
              <a:rPr lang="en-US" dirty="0">
                <a:cs typeface="Calibri Light"/>
              </a:rPr>
              <a:t> por </a:t>
            </a:r>
            <a:r>
              <a:rPr lang="en-US" dirty="0" err="1">
                <a:cs typeface="Calibri Light"/>
              </a:rPr>
              <a:t>harrison</a:t>
            </a:r>
            <a:r>
              <a:rPr lang="en-US" dirty="0">
                <a:cs typeface="Calibri Light"/>
              </a:rPr>
              <a:t> </a:t>
            </a:r>
            <a:r>
              <a:rPr lang="en-US" dirty="0" err="1">
                <a:cs typeface="Calibri Light"/>
              </a:rPr>
              <a:t>whearty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42515202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Panorámica</PresentationFormat>
  <Paragraphs>6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Las problems de la technologia</vt:lpstr>
      <vt:lpstr>1.Ignorando la Vida real </vt:lpstr>
      <vt:lpstr>2.adicciones de la  technologia </vt:lpstr>
      <vt:lpstr>3.las  consecuencias de la technologia</vt:lpstr>
      <vt:lpstr>Hecho por harrison whearty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problems de la technologia</dc:title>
  <dc:creator>whearty74@gmail.com</dc:creator>
  <cp:lastModifiedBy>Usuario</cp:lastModifiedBy>
  <cp:revision>4</cp:revision>
  <dcterms:created xsi:type="dcterms:W3CDTF">2019-03-20T19:36:55Z</dcterms:created>
  <dcterms:modified xsi:type="dcterms:W3CDTF">2019-06-08T10:18:31Z</dcterms:modified>
</cp:coreProperties>
</file>